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  <a:srgbClr val="6666FF"/>
    <a:srgbClr val="3333CC"/>
    <a:srgbClr val="9900CC"/>
    <a:srgbClr val="FF0066"/>
    <a:srgbClr val="CC0099"/>
    <a:srgbClr val="66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3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17F95-AAF3-4858-9940-D930E7844B89}" type="datetimeFigureOut">
              <a:rPr lang="ru-RU" smtClean="0"/>
              <a:pPr/>
              <a:t>26.07.2014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4C8CE-6088-4586-8E24-C5AE65917C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17F95-AAF3-4858-9940-D930E7844B89}" type="datetimeFigureOut">
              <a:rPr lang="ru-RU" smtClean="0"/>
              <a:pPr/>
              <a:t>26.07.2014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4C8CE-6088-4586-8E24-C5AE65917C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17F95-AAF3-4858-9940-D930E7844B89}" type="datetimeFigureOut">
              <a:rPr lang="ru-RU" smtClean="0"/>
              <a:pPr/>
              <a:t>26.07.2014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4C8CE-6088-4586-8E24-C5AE65917C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17F95-AAF3-4858-9940-D930E7844B89}" type="datetimeFigureOut">
              <a:rPr lang="ru-RU" smtClean="0"/>
              <a:pPr/>
              <a:t>26.07.2014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4C8CE-6088-4586-8E24-C5AE65917C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17F95-AAF3-4858-9940-D930E7844B89}" type="datetimeFigureOut">
              <a:rPr lang="ru-RU" smtClean="0"/>
              <a:pPr/>
              <a:t>26.07.2014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4C8CE-6088-4586-8E24-C5AE65917C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17F95-AAF3-4858-9940-D930E7844B89}" type="datetimeFigureOut">
              <a:rPr lang="ru-RU" smtClean="0"/>
              <a:pPr/>
              <a:t>26.07.2014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4C8CE-6088-4586-8E24-C5AE65917C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17F95-AAF3-4858-9940-D930E7844B89}" type="datetimeFigureOut">
              <a:rPr lang="ru-RU" smtClean="0"/>
              <a:pPr/>
              <a:t>26.07.2014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4C8CE-6088-4586-8E24-C5AE65917C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17F95-AAF3-4858-9940-D930E7844B89}" type="datetimeFigureOut">
              <a:rPr lang="ru-RU" smtClean="0"/>
              <a:pPr/>
              <a:t>26.07.2014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4C8CE-6088-4586-8E24-C5AE65917C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17F95-AAF3-4858-9940-D930E7844B89}" type="datetimeFigureOut">
              <a:rPr lang="ru-RU" smtClean="0"/>
              <a:pPr/>
              <a:t>26.07.2014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4C8CE-6088-4586-8E24-C5AE65917C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17F95-AAF3-4858-9940-D930E7844B89}" type="datetimeFigureOut">
              <a:rPr lang="ru-RU" smtClean="0"/>
              <a:pPr/>
              <a:t>26.07.2014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4C8CE-6088-4586-8E24-C5AE65917C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17F95-AAF3-4858-9940-D930E7844B89}" type="datetimeFigureOut">
              <a:rPr lang="ru-RU" smtClean="0"/>
              <a:pPr/>
              <a:t>26.07.2014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4C8CE-6088-4586-8E24-C5AE65917C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E17F95-AAF3-4858-9940-D930E7844B89}" type="datetimeFigureOut">
              <a:rPr lang="ru-RU" smtClean="0"/>
              <a:pPr/>
              <a:t>26.07.2014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F4C8CE-6088-4586-8E24-C5AE65917C7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ramki2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2976" y="3857628"/>
            <a:ext cx="6929486" cy="1643075"/>
          </a:xfrm>
          <a:ln w="28575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5400" b="1" kern="1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</a:rPr>
              <a:t/>
            </a:r>
            <a:br>
              <a:rPr lang="ru-RU" sz="5400" b="1" kern="1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</a:rPr>
            </a:br>
            <a:r>
              <a:rPr lang="ru-RU" sz="5400" b="1" kern="1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</a:rPr>
              <a:t>Фантазии </a:t>
            </a:r>
            <a:br>
              <a:rPr lang="ru-RU" sz="5400" b="1" kern="1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</a:rPr>
            </a:br>
            <a:r>
              <a:rPr lang="ru-RU" sz="5400" b="1" kern="1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</a:rPr>
              <a:t>из солёного теста</a:t>
            </a:r>
            <a:br>
              <a:rPr lang="ru-RU" sz="5400" b="1" kern="1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</a:rPr>
            </a:br>
            <a:endParaRPr lang="ru-RU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2976" y="3286124"/>
            <a:ext cx="4381726" cy="410388"/>
          </a:xfrm>
        </p:spPr>
        <p:txBody>
          <a:bodyPr>
            <a:normAutofit fontScale="62500" lnSpcReduction="20000"/>
          </a:bodyPr>
          <a:lstStyle/>
          <a:p>
            <a:pPr algn="l"/>
            <a:r>
              <a:rPr lang="ru-RU" sz="4000" b="1" kern="1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</a:rPr>
              <a:t>Семинар - практикум</a:t>
            </a:r>
            <a:endParaRPr lang="ru-RU" sz="40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</a:endParaRPr>
          </a:p>
          <a:p>
            <a:pPr algn="l"/>
            <a:endParaRPr lang="ru-RU" b="1" kern="10" dirty="0" smtClean="0">
              <a:ln w="9525">
                <a:solidFill>
                  <a:srgbClr val="9900CC"/>
                </a:solidFill>
                <a:round/>
                <a:headEnd/>
                <a:tailEnd/>
              </a:ln>
              <a:solidFill>
                <a:srgbClr val="6699FF"/>
              </a:solidFill>
              <a:latin typeface="Comic Sans MS"/>
            </a:endParaRPr>
          </a:p>
        </p:txBody>
      </p:sp>
      <p:pic>
        <p:nvPicPr>
          <p:cNvPr id="1027" name="Picture 3" descr="F:\Материалы Воспитатель года\Мероприятие с родителями\Фото Соленое тесто\1-salt-dough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764704"/>
            <a:ext cx="2980166" cy="2232248"/>
          </a:xfrm>
          <a:prstGeom prst="roundRect">
            <a:avLst>
              <a:gd name="adj" fmla="val 11111"/>
            </a:avLst>
          </a:prstGeom>
          <a:ln w="190500" cap="rnd">
            <a:solidFill>
              <a:schemeClr val="tx2">
                <a:lumMod val="20000"/>
                <a:lumOff val="80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1030" name="Picture 6" descr="F:\Материалы Воспитатель года\Мероприятие с родителями\Фото Соленое тесто\12-salt-dough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056" y="1268760"/>
            <a:ext cx="2952328" cy="2251150"/>
          </a:xfrm>
          <a:prstGeom prst="roundRect">
            <a:avLst>
              <a:gd name="adj" fmla="val 11111"/>
            </a:avLst>
          </a:prstGeom>
          <a:ln w="190500" cap="rnd">
            <a:solidFill>
              <a:schemeClr val="tx2">
                <a:lumMod val="20000"/>
                <a:lumOff val="80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7" name="Прямоугольник 6"/>
          <p:cNvSpPr/>
          <p:nvPr/>
        </p:nvSpPr>
        <p:spPr>
          <a:xfrm>
            <a:off x="3571868" y="5572140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sz="1200" b="1" kern="1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Автор: </a:t>
            </a:r>
            <a:r>
              <a:rPr lang="ru-RU" sz="1200" b="1" kern="1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Ерыкова</a:t>
            </a:r>
            <a:r>
              <a:rPr lang="ru-RU" sz="1200" b="1" kern="1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Н.А.</a:t>
            </a:r>
          </a:p>
          <a:p>
            <a:pPr algn="r"/>
            <a:r>
              <a:rPr lang="ru-RU" sz="1200" b="1" kern="1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АНО ДО «Планета детства «Лада» </a:t>
            </a:r>
          </a:p>
          <a:p>
            <a:pPr algn="r"/>
            <a:r>
              <a:rPr lang="ru-RU" sz="1200" b="1" kern="1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ДС № 140 «</a:t>
            </a:r>
            <a:r>
              <a:rPr lang="ru-RU" sz="1200" b="1" kern="1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Златовласка</a:t>
            </a:r>
            <a:r>
              <a:rPr lang="ru-RU" sz="1200" b="1" kern="1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»</a:t>
            </a:r>
          </a:p>
          <a:p>
            <a:pPr algn="r"/>
            <a:r>
              <a:rPr lang="ru-RU" sz="1200" b="1" kern="1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г.о. Тольятти</a:t>
            </a:r>
            <a:endParaRPr lang="ru-RU" sz="12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ramki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3" descr="J:\Материалы Воспитатель года\Мероприятие с родителями\Фото Соленое тесто\Фото Хананова\DSC_01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2976" y="1428736"/>
            <a:ext cx="6794488" cy="478300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3071802" y="500042"/>
            <a:ext cx="2915158" cy="584775"/>
          </a:xfrm>
          <a:prstGeom prst="rect">
            <a:avLst/>
          </a:prstGeom>
          <a:ln w="19050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</a:rPr>
              <a:t>Хранение теста</a:t>
            </a:r>
            <a:endParaRPr lang="ru-RU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ramki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0" name="Picture 2" descr="J:\Материалы Воспитатель года\Мероприятие с родителями\Фото Соленое тесто\10-salt-dough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57356" y="1500174"/>
            <a:ext cx="5454389" cy="448476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3286116" y="500042"/>
            <a:ext cx="2592121" cy="584775"/>
          </a:xfrm>
          <a:prstGeom prst="rect">
            <a:avLst/>
          </a:prstGeom>
          <a:ln w="19050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</a:rPr>
              <a:t>Инструменты</a:t>
            </a:r>
            <a:endParaRPr lang="ru-RU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ramki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4" name="Picture 2" descr="J:\Материалы Воспитатель года\Мероприятие с родителями\Фото Соленое тесто\Фото Хананова\DSC_006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381941" y="2404086"/>
            <a:ext cx="4451029" cy="29289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3555" name="Picture 3" descr="J:\Материалы Воспитатель года\Мероприятие с родителями\Фото Соленое тесто\Фото Хананова\DSC_012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6314" y="1643050"/>
            <a:ext cx="3293425" cy="44291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2000232" y="500042"/>
            <a:ext cx="5124865" cy="584775"/>
          </a:xfrm>
          <a:prstGeom prst="rect">
            <a:avLst/>
          </a:prstGeom>
          <a:ln w="19050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</a:rPr>
              <a:t>Дополнительный материал</a:t>
            </a:r>
            <a:endParaRPr lang="ru-RU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ramki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9" name="Picture 3" descr="J:\Материалы Воспитатель года\Мероприятие с родителями\Фото Соленое тесто\Фото Хананова\DSC_01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28" y="1428736"/>
            <a:ext cx="6215106" cy="467793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2143108" y="500042"/>
            <a:ext cx="4827604" cy="584775"/>
          </a:xfrm>
          <a:prstGeom prst="rect">
            <a:avLst/>
          </a:prstGeom>
          <a:ln w="19050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</a:rPr>
              <a:t>Лепка простых элементов</a:t>
            </a:r>
            <a:endParaRPr lang="ru-RU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ramki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J:\Материалы Воспитатель года\Мероприятие с родителями\Фото Соленое тесто\Фото Хананова\DSC_01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1428736"/>
            <a:ext cx="7364261" cy="45720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2143108" y="500042"/>
            <a:ext cx="4827604" cy="584775"/>
          </a:xfrm>
          <a:prstGeom prst="rect">
            <a:avLst/>
          </a:prstGeom>
          <a:ln w="19050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</a:rPr>
              <a:t>Лепка простых элементов</a:t>
            </a:r>
            <a:endParaRPr lang="ru-RU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ramki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2" name="Picture 2" descr="J:\Материалы Воспитатель года\Мероприятие с родителями\Фото Соленое тесто\Фото Хананова\DSC_01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1285860"/>
            <a:ext cx="7358114" cy="243465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5603" name="Picture 3" descr="J:\Материалы Воспитатель года\Мероприятие с родителями\Фото Соленое тесто\Фото Хананова\DSC_011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43240" y="3714752"/>
            <a:ext cx="3050517" cy="25717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2214546" y="500042"/>
            <a:ext cx="4876079" cy="584775"/>
          </a:xfrm>
          <a:prstGeom prst="rect">
            <a:avLst/>
          </a:prstGeom>
          <a:ln w="19050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</a:rPr>
              <a:t>Использование формочек</a:t>
            </a:r>
            <a:endParaRPr lang="ru-RU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ramki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7" name="Picture 3" descr="J:\Материалы Воспитатель года\Мероприятие с родителями\Фото Соленое тесто\Фото Хананова\DSC_007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332207" y="2096629"/>
            <a:ext cx="4836247" cy="35004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6628" name="Picture 4" descr="J:\Материалы Воспитатель года\Мероприятие с родителями\Фото Соленое тесто\Фото Хананова\DSC_007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2066" y="2285992"/>
            <a:ext cx="3054306" cy="30718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Прямоугольник 6"/>
          <p:cNvSpPr/>
          <p:nvPr/>
        </p:nvSpPr>
        <p:spPr>
          <a:xfrm>
            <a:off x="1643042" y="500042"/>
            <a:ext cx="5894179" cy="584775"/>
          </a:xfrm>
          <a:prstGeom prst="rect">
            <a:avLst/>
          </a:prstGeom>
          <a:ln w="19050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</a:rPr>
              <a:t>Создание фактуры поверхности</a:t>
            </a:r>
            <a:endParaRPr lang="ru-RU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ramki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J:\Материалы Воспитатель года\Мероприятие с родителями\Фото Соленое тесто\Фото Хананова\DSC_011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71604" y="3929066"/>
            <a:ext cx="5974322" cy="22720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5" descr="J:\Материалы Воспитатель года\Мероприятие с родителями\Фото Соленое тесто\Фото Хананова\DSC_007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28992" y="1357298"/>
            <a:ext cx="2316843" cy="23056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1643042" y="500042"/>
            <a:ext cx="5894179" cy="584775"/>
          </a:xfrm>
          <a:prstGeom prst="rect">
            <a:avLst/>
          </a:prstGeom>
          <a:ln w="19050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</a:rPr>
              <a:t>Создание фактуры поверхности</a:t>
            </a:r>
            <a:endParaRPr lang="ru-RU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ramki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3143240" y="500042"/>
            <a:ext cx="2849050" cy="584775"/>
          </a:xfrm>
          <a:prstGeom prst="rect">
            <a:avLst/>
          </a:prstGeom>
          <a:ln w="19050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</a:rPr>
              <a:t>Приемы лепки</a:t>
            </a:r>
            <a:endParaRPr lang="ru-RU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C00000"/>
              </a:solidFill>
            </a:endParaRPr>
          </a:p>
        </p:txBody>
      </p:sp>
      <p:pic>
        <p:nvPicPr>
          <p:cNvPr id="27650" name="Picture 2" descr="J:\Материалы Воспитатель года\Мероприятие с родителями\Фото Соленое тесто\Фото Хананова\DSC_005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1571604" y="3929066"/>
            <a:ext cx="2358327" cy="22652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7651" name="Picture 3" descr="J:\Материалы Воспитатель года\Мероприятие с родителями\Фото Соленое тесто\Фото Хананова\DSC_005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10" y="1357298"/>
            <a:ext cx="4500594" cy="233896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7652" name="Picture 4" descr="J:\Материалы Воспитатель года\Мероприятие с родителями\Фото Соленое тесто\Фото Хананова\DSC_011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83224" y="2000240"/>
            <a:ext cx="3015734" cy="35719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ramki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2643174" y="500042"/>
            <a:ext cx="3884782" cy="584775"/>
          </a:xfrm>
          <a:prstGeom prst="rect">
            <a:avLst/>
          </a:prstGeom>
          <a:ln w="19050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</a:rPr>
              <a:t>Скрепление деталей</a:t>
            </a:r>
            <a:endParaRPr lang="ru-RU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C00000"/>
              </a:solidFill>
            </a:endParaRPr>
          </a:p>
        </p:txBody>
      </p:sp>
      <p:pic>
        <p:nvPicPr>
          <p:cNvPr id="28674" name="Picture 2" descr="J:\Материалы Воспитатель года\Мероприятие с родителями\Фото Соленое тесто\Фото Хананова\DSC_011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1357298"/>
            <a:ext cx="7358114" cy="48259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ramki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642918"/>
            <a:ext cx="7429552" cy="557216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ramki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2786050" y="500042"/>
            <a:ext cx="3588675" cy="584775"/>
          </a:xfrm>
          <a:prstGeom prst="rect">
            <a:avLst/>
          </a:prstGeom>
          <a:ln w="19050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</a:rPr>
              <a:t>Сушка и </a:t>
            </a:r>
            <a:r>
              <a:rPr lang="ru-RU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</a:rPr>
              <a:t>запекание</a:t>
            </a:r>
            <a:endParaRPr lang="ru-RU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C00000"/>
              </a:solidFill>
            </a:endParaRPr>
          </a:p>
        </p:txBody>
      </p:sp>
      <p:pic>
        <p:nvPicPr>
          <p:cNvPr id="29698" name="Picture 2" descr="J:\Материалы Воспитатель года\Мероприятие с родителями\Фото Соленое тесто\Фото Хананова\DSC_011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14480" y="1357298"/>
            <a:ext cx="5879570" cy="48577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ramki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3" name="Picture 3" descr="J:\Материалы Воспитатель года\Мероприятие с родителями\Фото Соленое тесто\lepim-iz-sloenogo-testa-2-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5245" y="1285860"/>
            <a:ext cx="3625479" cy="50006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2" descr="J:\Материалы Воспитатель года\Мероприятие с родителями\Фото Соленое тесто\lepim-iz-sloenogo-testa-2-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4876" y="1285860"/>
            <a:ext cx="3676023" cy="50006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3000364" y="500042"/>
            <a:ext cx="3096105" cy="584775"/>
          </a:xfrm>
          <a:prstGeom prst="rect">
            <a:avLst/>
          </a:prstGeom>
          <a:ln w="19050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</a:rPr>
              <a:t>Зачётная работа</a:t>
            </a:r>
            <a:endParaRPr lang="ru-RU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ramki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7" name="Picture 3" descr="J:\Материалы Воспитатель года\Мероприятие с родителями\Фото Соленое тесто\thumbnail_st-04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86182" y="2428868"/>
            <a:ext cx="1818033" cy="24288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2500298" y="857232"/>
            <a:ext cx="4265911" cy="584775"/>
          </a:xfrm>
          <a:prstGeom prst="rect">
            <a:avLst/>
          </a:prstGeom>
          <a:ln w="19050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</a:rPr>
              <a:t>Спасибо за внимание !</a:t>
            </a:r>
            <a:endParaRPr lang="ru-RU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ramki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F:\Материалы Воспитатель года\Мероприятие с родителями\Фото Соленое тесто\hamburg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57818" y="4214818"/>
            <a:ext cx="2000264" cy="195414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1">
                <a:lumMod val="75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2051" name="Picture 3" descr="F:\Материалы Воспитатель года\Мероприятие с родителями\Фото Соленое тесто\3-salt-dough-266x3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43042" y="714356"/>
            <a:ext cx="2036548" cy="229685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tx2">
                <a:lumMod val="20000"/>
                <a:lumOff val="8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030" name="Picture 6" descr="J:\Материалы Воспитатель года\Мероприятие с родителями\Фото Соленое тесто\Фото Хананова\DSC_005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28662" y="3475660"/>
            <a:ext cx="3500462" cy="263894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tx2">
                <a:lumMod val="60000"/>
                <a:lumOff val="4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7" name="Picture 4" descr="F:\Материалы Воспитатель года\Мероприятие с родителями\Фото Соленое тесто\6_thumb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57752" y="857232"/>
            <a:ext cx="3357586" cy="281713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tx2">
                <a:lumMod val="40000"/>
                <a:lumOff val="6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ramki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3" descr="J:\Материалы Воспитатель года\Мероприятие с родителями\Фото Соленое тесто\Фото Хананова\DSC_005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7" y="642918"/>
            <a:ext cx="3026460" cy="302844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2">
                <a:lumMod val="60000"/>
                <a:lumOff val="4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8" name="Picture 5" descr="J:\Материалы Воспитатель года\Мероприятие с родителями\Фото Соленое тесто\Фото Хананова\DSC_005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15074" y="4143380"/>
            <a:ext cx="1857388" cy="195693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2">
                <a:lumMod val="60000"/>
                <a:lumOff val="4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9" name="Picture 7" descr="J:\Материалы Воспитатель года\Мероприятие с родителями\Фото Соленое тесто\Фото Хананова\DSC_005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28662" y="642918"/>
            <a:ext cx="1879995" cy="235745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2">
                <a:lumMod val="20000"/>
                <a:lumOff val="8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0" name="Picture 4" descr="J:\Материалы Воспитатель года\Мероприятие с родителями\Фото Соленое тесто\Фото Хананова\DSC_005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28728" y="3357563"/>
            <a:ext cx="2786081" cy="275385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2">
                <a:lumMod val="40000"/>
                <a:lumOff val="6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ramki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5" descr="F:\Материалы Воспитатель года\Мероприятие с родителями\Фото Соленое тесто\6a01348109b26f970c0162fd7fc278970d800wi_thum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57356" y="3714752"/>
            <a:ext cx="2077842" cy="247758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tx2">
                <a:lumMod val="60000"/>
                <a:lumOff val="4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Picture 8" descr="J:\Материалы Воспитатель года\Мероприятие с родителями\Фото Соленое тесто\Фото Хананова\DSC_005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00166" y="714356"/>
            <a:ext cx="2843223" cy="262204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tx2">
                <a:lumMod val="20000"/>
                <a:lumOff val="8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Picture 3" descr="J:\Материалы Воспитатель года\Мероприятие с родителями\Фото Соленое тесто\Фото Хананова\DSC_006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57752" y="1285860"/>
            <a:ext cx="3319923" cy="458703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1">
                <a:lumMod val="40000"/>
                <a:lumOff val="6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ramki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2571736" y="221455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00034" y="1000108"/>
            <a:ext cx="8072494" cy="563231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</a:p>
          <a:p>
            <a:pPr>
              <a:buFont typeface="Arial" pitchFamily="34" charset="0"/>
              <a:buChar char="•"/>
            </a:pP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Материал приятный на ощупь, мягкий, нежный.</a:t>
            </a:r>
          </a:p>
          <a:p>
            <a:pPr>
              <a:buFont typeface="Arial" pitchFamily="34" charset="0"/>
              <a:buChar char="•"/>
            </a:pP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Не липнет к рукам при лепке.</a:t>
            </a:r>
          </a:p>
          <a:p>
            <a:pPr>
              <a:buFont typeface="Arial" pitchFamily="34" charset="0"/>
              <a:buChar char="•"/>
            </a:pP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Легко смывается и не оставляет следов.</a:t>
            </a:r>
          </a:p>
          <a:p>
            <a:pPr>
              <a:buFont typeface="Arial" pitchFamily="34" charset="0"/>
              <a:buChar char="•"/>
            </a:pP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Безопасный с точки зрения экологии и аллергенов.</a:t>
            </a:r>
          </a:p>
          <a:p>
            <a:pPr>
              <a:buFont typeface="Arial" pitchFamily="34" charset="0"/>
              <a:buChar char="•"/>
            </a:pP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Безопасный, при попадании в рот.</a:t>
            </a:r>
          </a:p>
          <a:p>
            <a:pPr>
              <a:buFont typeface="Arial" pitchFamily="34" charset="0"/>
              <a:buChar char="•"/>
            </a:pP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Можно приготовить в любой момент, не тратя лишних </a:t>
            </a:r>
            <a:b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  денег.</a:t>
            </a:r>
          </a:p>
          <a:p>
            <a:pPr>
              <a:buFont typeface="Arial" pitchFamily="34" charset="0"/>
              <a:buChar char="•"/>
            </a:pP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Можно сушить на воздухе.</a:t>
            </a:r>
          </a:p>
          <a:p>
            <a:pPr>
              <a:buFont typeface="Arial" pitchFamily="34" charset="0"/>
              <a:buChar char="•"/>
            </a:pP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Можно лепить из окрашенного теста, а можно </a:t>
            </a:r>
            <a:b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  раскрасить уже готовое изделие.</a:t>
            </a:r>
          </a:p>
          <a:p>
            <a:pPr>
              <a:buFont typeface="Arial" pitchFamily="34" charset="0"/>
              <a:buChar char="•"/>
            </a:pP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Если покрыть лаком, может сохраниться на века.</a:t>
            </a:r>
          </a:p>
          <a:p>
            <a:pPr>
              <a:buFont typeface="Arial" pitchFamily="34" charset="0"/>
              <a:buChar char="•"/>
            </a:pP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С игрушками из соленого теста можно играть, они </a:t>
            </a:r>
            <a:b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  не потеряют форму.</a:t>
            </a:r>
          </a:p>
          <a:p>
            <a:pPr>
              <a:buFont typeface="Arial" pitchFamily="34" charset="0"/>
              <a:buChar char="•"/>
            </a:pPr>
            <a:endParaRPr lang="ru-RU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14348" y="500042"/>
            <a:ext cx="7643866" cy="785818"/>
          </a:xfrm>
          <a:prstGeom prst="rect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effectLst/>
              </a:rPr>
              <a:t>Преимущества солёного теста</a:t>
            </a:r>
            <a:endParaRPr lang="ru-RU" sz="4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C00000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ramki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7" name="Picture 1" descr="J:\Материалы Воспитатель года\Мероприятие с родителями\Фото Соленое тесто\Фото Хананова\DSC_01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388" y="4929198"/>
            <a:ext cx="1476216" cy="136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098" name="Picture 2" descr="J:\Материалы Воспитатель года\Мероприятие с родителями\Фото Соленое тесто\Фото Хананова\DSC_009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71604" y="3143248"/>
            <a:ext cx="4500594" cy="297926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C0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099" name="Picture 3" descr="J:\Материалы Воспитатель года\Мероприятие с родителями\Фото Соленое тесто\Фото Хананова\DSC_009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57356" y="1285860"/>
            <a:ext cx="1437582" cy="136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100" name="Picture 4" descr="J:\Материалы Воспитатель года\Мероприятие с родителями\Фото Соленое тесто\Фото Хананова\DSC_009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71934" y="1357298"/>
            <a:ext cx="1462384" cy="136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101" name="Picture 5" descr="J:\Материалы Воспитатель года\Мероприятие с родителями\Фото Соленое тесто\Фото Хананова\DSC_0099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57950" y="1285860"/>
            <a:ext cx="1466737" cy="136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102" name="Picture 6" descr="J:\Материалы Воспитатель года\Мероприятие с родителями\Фото Соленое тесто\Фото Хананова\DSC_0100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429388" y="3071810"/>
            <a:ext cx="1452685" cy="136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cxnSp>
        <p:nvCxnSpPr>
          <p:cNvPr id="12" name="Прямая со стрелкой 11"/>
          <p:cNvCxnSpPr/>
          <p:nvPr/>
        </p:nvCxnSpPr>
        <p:spPr>
          <a:xfrm>
            <a:off x="5786446" y="1928802"/>
            <a:ext cx="35719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3500430" y="1928802"/>
            <a:ext cx="35719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rot="5400000">
            <a:off x="7001686" y="2856702"/>
            <a:ext cx="285752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rot="5400000">
            <a:off x="7001686" y="4714090"/>
            <a:ext cx="285752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rot="5400000" flipH="1" flipV="1">
            <a:off x="2393935" y="2892421"/>
            <a:ext cx="35719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4" name="Прямоугольник 23"/>
          <p:cNvSpPr/>
          <p:nvPr/>
        </p:nvSpPr>
        <p:spPr>
          <a:xfrm>
            <a:off x="2857488" y="500042"/>
            <a:ext cx="3682996" cy="584775"/>
          </a:xfrm>
          <a:prstGeom prst="rect">
            <a:avLst/>
          </a:prstGeom>
          <a:ln w="19050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</a:rPr>
              <a:t>Замешивание теста</a:t>
            </a:r>
            <a:endParaRPr lang="ru-RU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ramki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6" name="Picture 2" descr="J:\Материалы Воспитатель года\Мероприятие с родителями\Фото Соленое тесто\Фото Хананова\DSC_006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4" y="1785926"/>
            <a:ext cx="3079304" cy="396745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1507" name="Picture 3" descr="J:\Материалы Воспитатель года\Мероприятие с родителями\Фото Соленое тесто\Фото Хананова\DSC_006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9124" y="1785926"/>
            <a:ext cx="3786214" cy="39820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2714612" y="500042"/>
            <a:ext cx="3686202" cy="584775"/>
          </a:xfrm>
          <a:prstGeom prst="rect">
            <a:avLst/>
          </a:prstGeom>
          <a:ln w="19050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</a:rPr>
              <a:t>Окрашивание теста</a:t>
            </a:r>
            <a:endParaRPr lang="ru-RU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ramki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 descr="J:\Материалы Воспитатель года\Мероприятие с родителями\Фото Соленое тесто\Фото Хананова\DSC_012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1428736"/>
            <a:ext cx="4124706" cy="29289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2714612" y="500042"/>
            <a:ext cx="3686202" cy="584775"/>
          </a:xfrm>
          <a:prstGeom prst="rect">
            <a:avLst/>
          </a:prstGeom>
          <a:ln w="19050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</a:rPr>
              <a:t>Окрашивание теста</a:t>
            </a:r>
            <a:endParaRPr lang="ru-RU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C00000"/>
              </a:solidFill>
            </a:endParaRPr>
          </a:p>
        </p:txBody>
      </p:sp>
      <p:pic>
        <p:nvPicPr>
          <p:cNvPr id="3073" name="Picture 1" descr="J:\Материалы Воспитатель года\Мероприятие с родителями\Фото Соленое тесто\Фото Хананова\DSC_010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00562" y="3143248"/>
            <a:ext cx="3786214" cy="29699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430</TotalTime>
  <Words>120</Words>
  <Application>Microsoft Office PowerPoint</Application>
  <PresentationFormat>Экран (4:3)</PresentationFormat>
  <Paragraphs>34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 Фантазии  из солёного теста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Фантазии из солёного теста</dc:title>
  <dc:creator>дс</dc:creator>
  <cp:lastModifiedBy>User</cp:lastModifiedBy>
  <cp:revision>44</cp:revision>
  <dcterms:created xsi:type="dcterms:W3CDTF">2013-12-26T05:56:43Z</dcterms:created>
  <dcterms:modified xsi:type="dcterms:W3CDTF">2014-07-26T19:00:39Z</dcterms:modified>
</cp:coreProperties>
</file>