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70" r:id="rId3"/>
    <p:sldId id="265" r:id="rId4"/>
    <p:sldId id="260" r:id="rId5"/>
    <p:sldId id="258" r:id="rId6"/>
    <p:sldId id="261" r:id="rId7"/>
    <p:sldId id="264" r:id="rId8"/>
    <p:sldId id="267" r:id="rId9"/>
    <p:sldId id="269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80D7-7D73-4369-B103-693A0017F024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D326-A383-415A-811D-65E9A905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80D7-7D73-4369-B103-693A0017F024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D326-A383-415A-811D-65E9A905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80D7-7D73-4369-B103-693A0017F024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D326-A383-415A-811D-65E9A905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80D7-7D73-4369-B103-693A0017F024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D326-A383-415A-811D-65E9A905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80D7-7D73-4369-B103-693A0017F024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D326-A383-415A-811D-65E9A905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80D7-7D73-4369-B103-693A0017F024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D326-A383-415A-811D-65E9A905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80D7-7D73-4369-B103-693A0017F024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D326-A383-415A-811D-65E9A905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80D7-7D73-4369-B103-693A0017F024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D326-A383-415A-811D-65E9A905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80D7-7D73-4369-B103-693A0017F024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D326-A383-415A-811D-65E9A905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80D7-7D73-4369-B103-693A0017F024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D326-A383-415A-811D-65E9A905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080D7-7D73-4369-B103-693A0017F024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8D326-A383-415A-811D-65E9A905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2080D7-7D73-4369-B103-693A0017F024}" type="datetimeFigureOut">
              <a:rPr lang="ru-RU" smtClean="0"/>
              <a:pPr/>
              <a:t>26.07.2014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8D326-A383-415A-811D-65E9A90536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e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9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jpeg"/><Relationship Id="rId13" Type="http://schemas.openxmlformats.org/officeDocument/2006/relationships/image" Target="../media/image33.jpeg"/><Relationship Id="rId18" Type="http://schemas.openxmlformats.org/officeDocument/2006/relationships/image" Target="../media/image37.jpeg"/><Relationship Id="rId3" Type="http://schemas.openxmlformats.org/officeDocument/2006/relationships/image" Target="../media/image23.jpeg"/><Relationship Id="rId7" Type="http://schemas.openxmlformats.org/officeDocument/2006/relationships/image" Target="../media/image27.jpeg"/><Relationship Id="rId12" Type="http://schemas.openxmlformats.org/officeDocument/2006/relationships/image" Target="../media/image32.jpeg"/><Relationship Id="rId17" Type="http://schemas.openxmlformats.org/officeDocument/2006/relationships/image" Target="../media/image36.jpeg"/><Relationship Id="rId2" Type="http://schemas.openxmlformats.org/officeDocument/2006/relationships/image" Target="../media/image1.jpeg"/><Relationship Id="rId16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6.jpeg"/><Relationship Id="rId11" Type="http://schemas.openxmlformats.org/officeDocument/2006/relationships/image" Target="../media/image31.jpeg"/><Relationship Id="rId5" Type="http://schemas.openxmlformats.org/officeDocument/2006/relationships/image" Target="../media/image25.jpeg"/><Relationship Id="rId15" Type="http://schemas.openxmlformats.org/officeDocument/2006/relationships/image" Target="../media/image34.jpeg"/><Relationship Id="rId10" Type="http://schemas.openxmlformats.org/officeDocument/2006/relationships/image" Target="../media/image30.jpeg"/><Relationship Id="rId4" Type="http://schemas.openxmlformats.org/officeDocument/2006/relationships/image" Target="../media/image24.jpeg"/><Relationship Id="rId9" Type="http://schemas.openxmlformats.org/officeDocument/2006/relationships/image" Target="../media/image29.jpeg"/><Relationship Id="rId1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jpeg"/><Relationship Id="rId13" Type="http://schemas.openxmlformats.org/officeDocument/2006/relationships/image" Target="../media/image48.jpeg"/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12" Type="http://schemas.openxmlformats.org/officeDocument/2006/relationships/image" Target="../media/image47.jpeg"/><Relationship Id="rId17" Type="http://schemas.openxmlformats.org/officeDocument/2006/relationships/image" Target="../media/image52.jpeg"/><Relationship Id="rId2" Type="http://schemas.openxmlformats.org/officeDocument/2006/relationships/image" Target="../media/image1.jpeg"/><Relationship Id="rId16" Type="http://schemas.openxmlformats.org/officeDocument/2006/relationships/image" Target="../media/image5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jpeg"/><Relationship Id="rId11" Type="http://schemas.openxmlformats.org/officeDocument/2006/relationships/image" Target="../media/image46.jpeg"/><Relationship Id="rId5" Type="http://schemas.openxmlformats.org/officeDocument/2006/relationships/image" Target="../media/image40.jpeg"/><Relationship Id="rId15" Type="http://schemas.openxmlformats.org/officeDocument/2006/relationships/image" Target="../media/image50.jpeg"/><Relationship Id="rId10" Type="http://schemas.openxmlformats.org/officeDocument/2006/relationships/image" Target="../media/image45.jpeg"/><Relationship Id="rId4" Type="http://schemas.openxmlformats.org/officeDocument/2006/relationships/image" Target="../media/image39.jpeg"/><Relationship Id="rId9" Type="http://schemas.openxmlformats.org/officeDocument/2006/relationships/image" Target="../media/image44.jpeg"/><Relationship Id="rId14" Type="http://schemas.openxmlformats.org/officeDocument/2006/relationships/image" Target="../media/image49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masterclassy.ru/podelki/podelki-iz-solenogo-testa/801-master-klass-solenoe-testo-lepka.html" TargetMode="External"/><Relationship Id="rId3" Type="http://schemas.openxmlformats.org/officeDocument/2006/relationships/hyperlink" Target="http://marrietta.ru/post191229308/" TargetMode="External"/><Relationship Id="rId7" Type="http://schemas.openxmlformats.org/officeDocument/2006/relationships/hyperlink" Target="http://allforchildren.ru/article/index_soltesto.ph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3ladies.ru/lepka-iz-solenogo-testa" TargetMode="External"/><Relationship Id="rId5" Type="http://schemas.openxmlformats.org/officeDocument/2006/relationships/hyperlink" Target="http://urokilepki.ru/category/lepim-iz-solenogo-testa/" TargetMode="External"/><Relationship Id="rId10" Type="http://schemas.openxmlformats.org/officeDocument/2006/relationships/hyperlink" Target="http://dom.sibmama.ru/index.php?p=sol_testo3" TargetMode="External"/><Relationship Id="rId4" Type="http://schemas.openxmlformats.org/officeDocument/2006/relationships/hyperlink" Target="http://solo-nebo.narod.ru/" TargetMode="External"/><Relationship Id="rId9" Type="http://schemas.openxmlformats.org/officeDocument/2006/relationships/hyperlink" Target="http://www.livemaster.ru/masterclasses/lepka/lepka-iz-solenogo-test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amki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Заголовок 1"/>
          <p:cNvSpPr txBox="1">
            <a:spLocks/>
          </p:cNvSpPr>
          <p:nvPr/>
        </p:nvSpPr>
        <p:spPr>
          <a:xfrm>
            <a:off x="1142976" y="4714884"/>
            <a:ext cx="6929486" cy="1071570"/>
          </a:xfrm>
          <a:prstGeom prst="rect">
            <a:avLst/>
          </a:prstGeom>
          <a:ln w="28575" cap="flat" cmpd="sng" algn="ctr">
            <a:solidFill>
              <a:schemeClr val="accent1">
                <a:shade val="95000"/>
                <a:satMod val="105000"/>
              </a:schemeClr>
            </a:solidFill>
            <a:prstDash val="soli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5400" b="1" kern="1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Солёные чудеса</a:t>
            </a:r>
            <a:r>
              <a:rPr kumimoji="0" lang="ru-RU" sz="5400" b="1" i="0" u="none" strike="noStrike" kern="1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ru-RU" sz="5400" b="1" i="0" u="none" strike="noStrike" kern="10" cap="none" spc="0" normalizeH="0" baseline="0" noProof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endParaRPr kumimoji="0" lang="ru-RU" sz="5400" b="1" i="0" u="none" strike="noStrike" kern="1200" cap="none" spc="0" normalizeH="0" baseline="0" noProof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005784" y="571480"/>
            <a:ext cx="3282950" cy="46166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rgbClr val="FF6600"/>
            </a:solidFill>
          </a:ln>
        </p:spPr>
        <p:txBody>
          <a:bodyPr wrap="none">
            <a:spAutoFit/>
          </a:bodyPr>
          <a:lstStyle/>
          <a:p>
            <a:pPr algn="r"/>
            <a:r>
              <a:rPr lang="ru-RU" sz="2400" b="1" kern="10" dirty="0" smtClean="0">
                <a:ln w="10541" cmpd="sng">
                  <a:solidFill>
                    <a:srgbClr val="C00000"/>
                  </a:solidFill>
                  <a:prstDash val="solid"/>
                </a:ln>
                <a:solidFill>
                  <a:srgbClr val="C00000"/>
                </a:solidFill>
              </a:rPr>
              <a:t>Творческая мастерская</a:t>
            </a:r>
            <a:endParaRPr lang="ru-RU" sz="2400" b="1" dirty="0" smtClean="0">
              <a:ln w="10541" cmpd="sng">
                <a:solidFill>
                  <a:srgbClr val="C00000"/>
                </a:solidFill>
                <a:prstDash val="solid"/>
              </a:ln>
              <a:solidFill>
                <a:srgbClr val="C00000"/>
              </a:solidFill>
            </a:endParaRPr>
          </a:p>
        </p:txBody>
      </p:sp>
      <p:pic>
        <p:nvPicPr>
          <p:cNvPr id="5" name="Рисунок 4" descr="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57224" y="1643050"/>
            <a:ext cx="2000264" cy="2139380"/>
          </a:xfrm>
          <a:prstGeom prst="rect">
            <a:avLst/>
          </a:prstGeom>
          <a:ln w="57150">
            <a:solidFill>
              <a:srgbClr val="FF6600"/>
            </a:solidFill>
          </a:ln>
        </p:spPr>
      </p:pic>
      <p:pic>
        <p:nvPicPr>
          <p:cNvPr id="6" name="Рисунок 5" descr="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072198" y="1643050"/>
            <a:ext cx="2080252" cy="2214578"/>
          </a:xfrm>
          <a:prstGeom prst="rect">
            <a:avLst/>
          </a:prstGeom>
          <a:ln w="57150">
            <a:solidFill>
              <a:srgbClr val="FF6600"/>
            </a:solidFill>
          </a:ln>
        </p:spPr>
      </p:pic>
      <p:pic>
        <p:nvPicPr>
          <p:cNvPr id="7" name="Рисунок 6" descr="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071802" y="1357298"/>
            <a:ext cx="2786082" cy="2859955"/>
          </a:xfrm>
          <a:prstGeom prst="rect">
            <a:avLst/>
          </a:prstGeom>
          <a:ln w="57150">
            <a:solidFill>
              <a:srgbClr val="FF6600"/>
            </a:solidFill>
          </a:ln>
        </p:spPr>
      </p:pic>
      <p:sp>
        <p:nvSpPr>
          <p:cNvPr id="8" name="Прямоугольник 7"/>
          <p:cNvSpPr/>
          <p:nvPr/>
        </p:nvSpPr>
        <p:spPr>
          <a:xfrm>
            <a:off x="571472" y="500042"/>
            <a:ext cx="4572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200" b="1" kern="1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Автор: </a:t>
            </a:r>
            <a:r>
              <a:rPr lang="ru-RU" sz="1200" b="1" kern="1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Ерыкова</a:t>
            </a:r>
            <a:r>
              <a:rPr lang="ru-RU" sz="1200" b="1" kern="1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Н.А.</a:t>
            </a:r>
          </a:p>
          <a:p>
            <a:r>
              <a:rPr lang="ru-RU" sz="1200" b="1" kern="1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АНО ДО «Планета детства «Лада» </a:t>
            </a:r>
          </a:p>
          <a:p>
            <a:r>
              <a:rPr lang="ru-RU" sz="1200" b="1" kern="1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ДС № 140 «</a:t>
            </a:r>
            <a:r>
              <a:rPr lang="ru-RU" sz="1200" b="1" kern="10" dirty="0" err="1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Златовласка</a:t>
            </a:r>
            <a:r>
              <a:rPr lang="ru-RU" sz="1200" b="1" kern="1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»</a:t>
            </a:r>
          </a:p>
          <a:p>
            <a:r>
              <a:rPr lang="ru-RU" sz="1200" b="1" kern="1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г.о. Тольятти</a:t>
            </a:r>
            <a:endParaRPr lang="ru-RU" sz="1200" b="1" dirty="0" smtClean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amki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71736" y="22145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14348" y="1428736"/>
            <a:ext cx="7715304" cy="489364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Мука – 1 чашка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Соль – 0,5 чашки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Вода – 0,4 чашки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Растительное масло – 1 ч. л.</a:t>
            </a:r>
          </a:p>
          <a:p>
            <a:pPr algn="just"/>
            <a:r>
              <a:rPr lang="ru-RU" sz="2400" b="1" u="sng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Советы: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Мука высшего сорта. Соль – мелкая «экстра».Вода – ледяная. Тесто будет эластичным.</a:t>
            </a:r>
          </a:p>
          <a:p>
            <a:pPr algn="just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Сначала перемешивается мука и соль, затем постепенно добавляется вода (для цветного теста с уже разведенной в ней краской). Краска – акварель, гуашь, акрил. Тесто должно быть достаточно крутым, не липнуть к рукам. Хранить без доступа воздуха (пакет, контейнер), в холодильнике.</a:t>
            </a: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500042"/>
            <a:ext cx="7643866" cy="785818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Рецепт солёного теста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amki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2972" y="3500438"/>
            <a:ext cx="2822750" cy="2714644"/>
          </a:xfrm>
          <a:prstGeom prst="rect">
            <a:avLst/>
          </a:prstGeom>
        </p:spPr>
      </p:pic>
      <p:pic>
        <p:nvPicPr>
          <p:cNvPr id="5" name="Рисунок 4" descr="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500042"/>
            <a:ext cx="2481170" cy="2643206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286116" y="642146"/>
            <a:ext cx="2143140" cy="2154724"/>
          </a:xfrm>
          <a:prstGeom prst="rect">
            <a:avLst/>
          </a:prstGeom>
        </p:spPr>
      </p:pic>
      <p:pic>
        <p:nvPicPr>
          <p:cNvPr id="7" name="Рисунок 6" descr="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970640" y="1383942"/>
            <a:ext cx="2594937" cy="2815043"/>
          </a:xfrm>
          <a:prstGeom prst="rect">
            <a:avLst/>
          </a:prstGeom>
        </p:spPr>
      </p:pic>
      <p:pic>
        <p:nvPicPr>
          <p:cNvPr id="8" name="Рисунок 7" descr="3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286248" y="3857628"/>
            <a:ext cx="1645005" cy="236324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amki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3570" y="2928934"/>
            <a:ext cx="2738442" cy="3298578"/>
          </a:xfrm>
          <a:prstGeom prst="rect">
            <a:avLst/>
          </a:prstGeom>
        </p:spPr>
      </p:pic>
      <p:pic>
        <p:nvPicPr>
          <p:cNvPr id="4" name="Рисунок 3" descr="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500041"/>
            <a:ext cx="2786082" cy="2859955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5400000">
            <a:off x="1991490" y="3437742"/>
            <a:ext cx="2732127" cy="3143272"/>
          </a:xfrm>
          <a:prstGeom prst="rect">
            <a:avLst/>
          </a:prstGeom>
        </p:spPr>
      </p:pic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000496" y="500042"/>
            <a:ext cx="3000396" cy="244732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amki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43636" y="571480"/>
            <a:ext cx="2537014" cy="1928826"/>
          </a:xfrm>
          <a:prstGeom prst="rect">
            <a:avLst/>
          </a:prstGeom>
        </p:spPr>
      </p:pic>
      <p:pic>
        <p:nvPicPr>
          <p:cNvPr id="5" name="Рисунок 4" descr="1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14348" y="2928934"/>
            <a:ext cx="2107044" cy="3433353"/>
          </a:xfrm>
          <a:prstGeom prst="rect">
            <a:avLst/>
          </a:prstGeom>
        </p:spPr>
      </p:pic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714612" y="3071810"/>
            <a:ext cx="1617909" cy="1552064"/>
          </a:xfrm>
          <a:prstGeom prst="rect">
            <a:avLst/>
          </a:prstGeom>
        </p:spPr>
      </p:pic>
      <p:pic>
        <p:nvPicPr>
          <p:cNvPr id="7" name="Рисунок 6" descr="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14810" y="3714752"/>
            <a:ext cx="2060012" cy="2596180"/>
          </a:xfrm>
          <a:prstGeom prst="rect">
            <a:avLst/>
          </a:prstGeom>
        </p:spPr>
      </p:pic>
      <p:pic>
        <p:nvPicPr>
          <p:cNvPr id="8" name="Рисунок 7" descr="4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357950" y="2786058"/>
            <a:ext cx="2172889" cy="2502115"/>
          </a:xfrm>
          <a:prstGeom prst="rect">
            <a:avLst/>
          </a:prstGeom>
        </p:spPr>
      </p:pic>
      <p:pic>
        <p:nvPicPr>
          <p:cNvPr id="9" name="Рисунок 8" descr="5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2857488" y="928670"/>
            <a:ext cx="3371101" cy="1928826"/>
          </a:xfrm>
          <a:prstGeom prst="rect">
            <a:avLst/>
          </a:prstGeom>
        </p:spPr>
      </p:pic>
      <p:pic>
        <p:nvPicPr>
          <p:cNvPr id="4" name="Рисунок 3" descr="0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714348" y="500042"/>
            <a:ext cx="2151690" cy="2071702"/>
          </a:xfrm>
          <a:prstGeom prst="rect">
            <a:avLst/>
          </a:prstGeom>
          <a:ln w="76200">
            <a:solidFill>
              <a:schemeClr val="accent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amki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Рисунок 3" descr="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71802" y="5000636"/>
            <a:ext cx="2246184" cy="1304926"/>
          </a:xfrm>
          <a:prstGeom prst="rect">
            <a:avLst/>
          </a:prstGeom>
        </p:spPr>
      </p:pic>
      <p:pic>
        <p:nvPicPr>
          <p:cNvPr id="5" name="Рисунок 4" descr="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428604"/>
            <a:ext cx="3571900" cy="2961319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6" name="Рисунок 5" descr="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929190" y="2000240"/>
            <a:ext cx="3477732" cy="3214710"/>
          </a:xfrm>
          <a:prstGeom prst="rect">
            <a:avLst/>
          </a:prstGeom>
        </p:spPr>
      </p:pic>
      <p:pic>
        <p:nvPicPr>
          <p:cNvPr id="7" name="Рисунок 6" descr="2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785786" y="3714752"/>
            <a:ext cx="2286002" cy="264523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000364" y="3000372"/>
            <a:ext cx="114300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amki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1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43174" y="4929198"/>
            <a:ext cx="4430911" cy="1462089"/>
          </a:xfrm>
          <a:prstGeom prst="rect">
            <a:avLst/>
          </a:prstGeom>
        </p:spPr>
      </p:pic>
      <p:pic>
        <p:nvPicPr>
          <p:cNvPr id="24" name="Рисунок 23" descr="1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472" y="4617656"/>
            <a:ext cx="1983069" cy="1726005"/>
          </a:xfrm>
          <a:prstGeom prst="rect">
            <a:avLst/>
          </a:prstGeom>
        </p:spPr>
      </p:pic>
      <p:pic>
        <p:nvPicPr>
          <p:cNvPr id="25" name="Рисунок 24" descr="1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85984" y="571479"/>
            <a:ext cx="1821276" cy="1105326"/>
          </a:xfrm>
          <a:prstGeom prst="rect">
            <a:avLst/>
          </a:prstGeom>
        </p:spPr>
      </p:pic>
      <p:pic>
        <p:nvPicPr>
          <p:cNvPr id="27" name="Рисунок 26" descr="3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786313" y="500042"/>
            <a:ext cx="1821277" cy="1268614"/>
          </a:xfrm>
          <a:prstGeom prst="rect">
            <a:avLst/>
          </a:prstGeom>
        </p:spPr>
      </p:pic>
      <p:pic>
        <p:nvPicPr>
          <p:cNvPr id="31" name="Рисунок 30" descr="7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785918" y="2786058"/>
            <a:ext cx="1281174" cy="1180688"/>
          </a:xfrm>
          <a:prstGeom prst="rect">
            <a:avLst/>
          </a:prstGeom>
        </p:spPr>
      </p:pic>
      <p:pic>
        <p:nvPicPr>
          <p:cNvPr id="32" name="Рисунок 31" descr="8.jp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071801" y="3428999"/>
            <a:ext cx="1105326" cy="1143009"/>
          </a:xfrm>
          <a:prstGeom prst="rect">
            <a:avLst/>
          </a:prstGeom>
        </p:spPr>
      </p:pic>
      <p:pic>
        <p:nvPicPr>
          <p:cNvPr id="33" name="Рисунок 32" descr="9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4357686" y="2786058"/>
            <a:ext cx="1205812" cy="1080206"/>
          </a:xfrm>
          <a:prstGeom prst="rect">
            <a:avLst/>
          </a:prstGeom>
        </p:spPr>
      </p:pic>
      <p:pic>
        <p:nvPicPr>
          <p:cNvPr id="34" name="Рисунок 33" descr="10.jp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429256" y="3714752"/>
            <a:ext cx="1180690" cy="1117887"/>
          </a:xfrm>
          <a:prstGeom prst="rect">
            <a:avLst/>
          </a:prstGeom>
        </p:spPr>
      </p:pic>
      <p:pic>
        <p:nvPicPr>
          <p:cNvPr id="35" name="Рисунок 34" descr="11.jp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6715140" y="2714620"/>
            <a:ext cx="1193251" cy="1130448"/>
          </a:xfrm>
          <a:prstGeom prst="rect">
            <a:avLst/>
          </a:prstGeom>
        </p:spPr>
      </p:pic>
      <p:pic>
        <p:nvPicPr>
          <p:cNvPr id="36" name="Рисунок 35" descr="12.jpg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7143768" y="4000504"/>
            <a:ext cx="1268614" cy="1055085"/>
          </a:xfrm>
          <a:prstGeom prst="rect">
            <a:avLst/>
          </a:prstGeom>
        </p:spPr>
      </p:pic>
      <p:pic>
        <p:nvPicPr>
          <p:cNvPr id="37" name="Рисунок 36" descr="13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929454" y="5214950"/>
            <a:ext cx="1180690" cy="1117887"/>
          </a:xfrm>
          <a:prstGeom prst="rect">
            <a:avLst/>
          </a:prstGeom>
        </p:spPr>
      </p:pic>
      <p:pic>
        <p:nvPicPr>
          <p:cNvPr id="10" name="Рисунок 9" descr="0.jpg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571473" y="428605"/>
            <a:ext cx="1928825" cy="2210818"/>
          </a:xfrm>
          <a:prstGeom prst="rect">
            <a:avLst/>
          </a:prstGeom>
          <a:ln w="57150">
            <a:solidFill>
              <a:srgbClr val="0070C0"/>
            </a:solidFill>
          </a:ln>
        </p:spPr>
      </p:pic>
      <p:pic>
        <p:nvPicPr>
          <p:cNvPr id="26" name="Рисунок 25" descr="2.jpg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3571868" y="1571611"/>
            <a:ext cx="1821276" cy="979720"/>
          </a:xfrm>
          <a:prstGeom prst="rect">
            <a:avLst/>
          </a:prstGeom>
        </p:spPr>
      </p:pic>
      <p:pic>
        <p:nvPicPr>
          <p:cNvPr id="29" name="Рисунок 28" descr="5.jpg"/>
          <p:cNvPicPr>
            <a:picLocks noChangeAspect="1"/>
          </p:cNvPicPr>
          <p:nvPr/>
        </p:nvPicPr>
        <p:blipFill>
          <a:blip r:embed="rId16" cstate="print"/>
          <a:stretch>
            <a:fillRect/>
          </a:stretch>
        </p:blipFill>
        <p:spPr>
          <a:xfrm>
            <a:off x="7286644" y="571479"/>
            <a:ext cx="1281174" cy="1105326"/>
          </a:xfrm>
          <a:prstGeom prst="rect">
            <a:avLst/>
          </a:prstGeom>
        </p:spPr>
      </p:pic>
      <p:pic>
        <p:nvPicPr>
          <p:cNvPr id="28" name="Рисунок 27" descr="4.jpg"/>
          <p:cNvPicPr>
            <a:picLocks noChangeAspect="1"/>
          </p:cNvPicPr>
          <p:nvPr/>
        </p:nvPicPr>
        <p:blipFill>
          <a:blip r:embed="rId17" cstate="print"/>
          <a:stretch>
            <a:fillRect/>
          </a:stretch>
        </p:blipFill>
        <p:spPr>
          <a:xfrm>
            <a:off x="6286512" y="1571612"/>
            <a:ext cx="1281174" cy="1143009"/>
          </a:xfrm>
          <a:prstGeom prst="rect">
            <a:avLst/>
          </a:prstGeom>
        </p:spPr>
      </p:pic>
      <p:pic>
        <p:nvPicPr>
          <p:cNvPr id="30" name="Рисунок 29" descr="6.jpg"/>
          <p:cNvPicPr>
            <a:picLocks noChangeAspect="1"/>
          </p:cNvPicPr>
          <p:nvPr/>
        </p:nvPicPr>
        <p:blipFill>
          <a:blip r:embed="rId18" cstate="print"/>
          <a:stretch>
            <a:fillRect/>
          </a:stretch>
        </p:blipFill>
        <p:spPr>
          <a:xfrm>
            <a:off x="571472" y="3500438"/>
            <a:ext cx="1281175" cy="10550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amki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3000364" y="3000372"/>
            <a:ext cx="1143008" cy="35719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428604"/>
            <a:ext cx="2000250" cy="2181225"/>
          </a:xfrm>
          <a:prstGeom prst="rect">
            <a:avLst/>
          </a:prstGeom>
          <a:ln w="57150">
            <a:solidFill>
              <a:schemeClr val="accent1"/>
            </a:solidFill>
          </a:ln>
        </p:spPr>
      </p:pic>
      <p:pic>
        <p:nvPicPr>
          <p:cNvPr id="10" name="Рисунок 9" descr="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3174" y="642918"/>
            <a:ext cx="1311736" cy="1188761"/>
          </a:xfrm>
          <a:prstGeom prst="rect">
            <a:avLst/>
          </a:prstGeom>
        </p:spPr>
      </p:pic>
      <p:pic>
        <p:nvPicPr>
          <p:cNvPr id="11" name="Рисунок 10" descr="2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00496" y="642918"/>
            <a:ext cx="1311736" cy="1229752"/>
          </a:xfrm>
          <a:prstGeom prst="rect">
            <a:avLst/>
          </a:prstGeom>
        </p:spPr>
      </p:pic>
      <p:pic>
        <p:nvPicPr>
          <p:cNvPr id="12" name="Рисунок 11" descr="3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29256" y="428604"/>
            <a:ext cx="1311737" cy="1680662"/>
          </a:xfrm>
          <a:prstGeom prst="rect">
            <a:avLst/>
          </a:prstGeom>
        </p:spPr>
      </p:pic>
      <p:pic>
        <p:nvPicPr>
          <p:cNvPr id="13" name="Рисунок 12" descr="4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786578" y="714356"/>
            <a:ext cx="1298072" cy="1202425"/>
          </a:xfrm>
          <a:prstGeom prst="rect">
            <a:avLst/>
          </a:prstGeom>
        </p:spPr>
      </p:pic>
      <p:pic>
        <p:nvPicPr>
          <p:cNvPr id="14" name="Рисунок 13" descr="5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928926" y="2285992"/>
            <a:ext cx="1298071" cy="1257080"/>
          </a:xfrm>
          <a:prstGeom prst="rect">
            <a:avLst/>
          </a:prstGeom>
        </p:spPr>
      </p:pic>
      <p:pic>
        <p:nvPicPr>
          <p:cNvPr id="15" name="Рисунок 14" descr="6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286248" y="2285992"/>
            <a:ext cx="1298073" cy="1229752"/>
          </a:xfrm>
          <a:prstGeom prst="rect">
            <a:avLst/>
          </a:prstGeom>
        </p:spPr>
      </p:pic>
      <p:pic>
        <p:nvPicPr>
          <p:cNvPr id="16" name="Рисунок 15" descr="7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86446" y="2285992"/>
            <a:ext cx="1216088" cy="1216088"/>
          </a:xfrm>
          <a:prstGeom prst="rect">
            <a:avLst/>
          </a:prstGeom>
        </p:spPr>
      </p:pic>
      <p:pic>
        <p:nvPicPr>
          <p:cNvPr id="17" name="Рисунок 16" descr="8.jpg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072330" y="2285992"/>
            <a:ext cx="1216088" cy="1216088"/>
          </a:xfrm>
          <a:prstGeom prst="rect">
            <a:avLst/>
          </a:prstGeom>
        </p:spPr>
      </p:pic>
      <p:pic>
        <p:nvPicPr>
          <p:cNvPr id="18" name="Рисунок 17" descr="9.jpg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428992" y="3857628"/>
            <a:ext cx="1216088" cy="1216088"/>
          </a:xfrm>
          <a:prstGeom prst="rect">
            <a:avLst/>
          </a:prstGeom>
        </p:spPr>
      </p:pic>
      <p:pic>
        <p:nvPicPr>
          <p:cNvPr id="19" name="Рисунок 18" descr="11.jp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000760" y="3857628"/>
            <a:ext cx="1298072" cy="1216088"/>
          </a:xfrm>
          <a:prstGeom prst="rect">
            <a:avLst/>
          </a:prstGeom>
        </p:spPr>
      </p:pic>
      <p:pic>
        <p:nvPicPr>
          <p:cNvPr id="20" name="Рисунок 19" descr="12.jp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7358082" y="3857628"/>
            <a:ext cx="1243416" cy="1216088"/>
          </a:xfrm>
          <a:prstGeom prst="rect">
            <a:avLst/>
          </a:prstGeom>
        </p:spPr>
      </p:pic>
      <p:pic>
        <p:nvPicPr>
          <p:cNvPr id="21" name="Рисунок 20" descr="13.jpg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571472" y="3467272"/>
            <a:ext cx="2705104" cy="2862096"/>
          </a:xfrm>
          <a:prstGeom prst="rect">
            <a:avLst/>
          </a:prstGeom>
        </p:spPr>
      </p:pic>
      <p:pic>
        <p:nvPicPr>
          <p:cNvPr id="22" name="Рисунок 21" descr="14.jpg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3357554" y="5286388"/>
            <a:ext cx="3695700" cy="1000125"/>
          </a:xfrm>
          <a:prstGeom prst="rect">
            <a:avLst/>
          </a:prstGeom>
        </p:spPr>
      </p:pic>
      <p:pic>
        <p:nvPicPr>
          <p:cNvPr id="23" name="Рисунок 22" descr="101.jpg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4714876" y="3857628"/>
            <a:ext cx="1298072" cy="12024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ramki2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571736" y="221455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1000108"/>
            <a:ext cx="8072494" cy="415498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</a:p>
          <a:p>
            <a:pPr algn="ctr"/>
            <a:r>
              <a:rPr lang="ru-RU" sz="2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Уважаемые родители на данных сайтах вы найдете массу замечательных идей для лепки из соленого теста</a:t>
            </a:r>
          </a:p>
          <a:p>
            <a:pPr algn="ctr"/>
            <a:endParaRPr lang="ru-RU" sz="2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3"/>
              </a:rPr>
              <a:t>  http://marrietta.ru/post191229308/</a:t>
            </a:r>
            <a:endParaRPr lang="ru-RU" sz="16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  </a:t>
            </a: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4"/>
              </a:rPr>
              <a:t>http://solo-nebo.narod.ru/</a:t>
            </a:r>
            <a:endParaRPr lang="ru-RU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5"/>
              </a:rPr>
              <a:t>  http://urokilepki.ru/category/lepim-iz-solenogo-testa/</a:t>
            </a:r>
            <a:endParaRPr lang="ru-RU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6"/>
              </a:rPr>
              <a:t>  http://3ladies.ru/lepka-iz-solenogo-testa</a:t>
            </a:r>
            <a:endParaRPr lang="ru-RU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7"/>
              </a:rPr>
              <a:t>  http://allforchildren.ru/article/index_soltesto.php</a:t>
            </a:r>
            <a:endParaRPr lang="ru-RU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8"/>
              </a:rPr>
              <a:t>  http://masterclassy.ru/podelki/podelki-iz-solenogo-testa/801-master-klass-solenoe-testo-  </a:t>
            </a:r>
            <a:r>
              <a:rPr lang="ru-RU" sz="1600" dirty="0" err="1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8"/>
              </a:rPr>
              <a:t>lepka.html</a:t>
            </a:r>
            <a:endParaRPr lang="ru-RU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9"/>
              </a:rPr>
              <a:t>  http://www.livemaster.ru/masterclasses/lepka/lepka-iz-solenogo-testa</a:t>
            </a:r>
            <a:endParaRPr lang="ru-RU" sz="1600" dirty="0" smtClean="0">
              <a:latin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ru-RU" sz="1600" dirty="0" smtClean="0">
                <a:latin typeface="Times New Roman" pitchFamily="18" charset="0"/>
                <a:ea typeface="Calibri" pitchFamily="34" charset="0"/>
                <a:cs typeface="Times New Roman" pitchFamily="18" charset="0"/>
                <a:hlinkClick r:id="rId10"/>
              </a:rPr>
              <a:t>  http://dom.sibmama.ru/index.php?p=sol_testo3</a:t>
            </a:r>
            <a:endParaRPr lang="ru-RU" sz="1600" dirty="0" smtClean="0">
              <a:latin typeface="Arial" pitchFamily="34" charset="0"/>
            </a:endParaRPr>
          </a:p>
          <a:p>
            <a:pPr>
              <a:buFont typeface="Arial" pitchFamily="34" charset="0"/>
              <a:buChar char="•"/>
            </a:pPr>
            <a:endParaRPr lang="ru-RU" sz="2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500042"/>
            <a:ext cx="7643866" cy="785818"/>
          </a:xfrm>
          <a:prstGeom prst="rect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4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  <a:effectLst/>
              </a:rPr>
              <a:t>Интернет-ресурсы</a:t>
            </a:r>
            <a:endParaRPr lang="ru-RU" sz="4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  <a:effectLst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85918" y="5143512"/>
            <a:ext cx="5786478" cy="857256"/>
          </a:xfrm>
          <a:prstGeom prst="rect">
            <a:avLst/>
          </a:prstGeom>
          <a:ln w="19050"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C00000"/>
                </a:solidFill>
              </a:rPr>
              <a:t>Творческих успехов !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200</TotalTime>
  <Words>177</Words>
  <Application>Microsoft Office PowerPoint</Application>
  <PresentationFormat>Экран (4:3)</PresentationFormat>
  <Paragraphs>27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12</cp:revision>
  <dcterms:created xsi:type="dcterms:W3CDTF">2014-02-14T06:20:19Z</dcterms:created>
  <dcterms:modified xsi:type="dcterms:W3CDTF">2014-07-26T17:37:55Z</dcterms:modified>
</cp:coreProperties>
</file>